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11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tr-TR" sz="5249" smtClean="0">
                <a:solidFill>
                  <a:srgbClr val="FFFFFF"/>
                </a:solidFill>
                <a:ea typeface="Unbounded" pitchFamily="34" charset="-122"/>
              </a:rPr>
              <a:t>SINIR KOYMA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Ergenlik dönemi, fiziksel, zihinsel ve duygusal değişimlerle karakterize edilen gençlik çağıdır. Bedensel gelişim, kimlik arayışı ve sosyal ilişkilerdeki değişiklikler önemlidir.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5602486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578197"/>
            <a:ext cx="194333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by Derya Özben</a:t>
            </a:r>
            <a:endParaRPr lang="en-US" sz="2187" dirty="0"/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Ergenlikte Sınır Koyma Önemi</a:t>
            </a:r>
            <a:endParaRPr lang="en-US" sz="4338" dirty="0"/>
          </a:p>
        </p:txBody>
      </p:sp>
      <p:sp>
        <p:nvSpPr>
          <p:cNvPr id="6" name="Shape 2"/>
          <p:cNvSpPr/>
          <p:nvPr/>
        </p:nvSpPr>
        <p:spPr>
          <a:xfrm>
            <a:off x="4800719" y="2315170"/>
            <a:ext cx="27503" cy="5306854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7" name="Shape 3"/>
          <p:cNvSpPr/>
          <p:nvPr/>
        </p:nvSpPr>
        <p:spPr>
          <a:xfrm>
            <a:off x="5062299" y="2721352"/>
            <a:ext cx="771168" cy="27503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8" name="Shape 4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23D4D"/>
          </a:solidFill>
          <a:ln/>
        </p:spPr>
      </p:sp>
      <p:sp>
        <p:nvSpPr>
          <p:cNvPr id="9" name="Text 5"/>
          <p:cNvSpPr/>
          <p:nvPr/>
        </p:nvSpPr>
        <p:spPr>
          <a:xfrm>
            <a:off x="4736544" y="2528649"/>
            <a:ext cx="155734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6"/>
          <p:cNvSpPr/>
          <p:nvPr/>
        </p:nvSpPr>
        <p:spPr>
          <a:xfrm>
            <a:off x="6026348" y="253543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Gelişim Süreci</a:t>
            </a:r>
            <a:endParaRPr lang="en-US" sz="2169" dirty="0"/>
          </a:p>
        </p:txBody>
      </p:sp>
      <p:sp>
        <p:nvSpPr>
          <p:cNvPr id="11" name="Text 7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Gençlerin kimliklerini oluştururken, sınırlar, sağlıklı kararlar alma ve hayatlarına rehberlik etme hususunda kritik öneme sahiptir.</a:t>
            </a:r>
            <a:endParaRPr lang="en-US" sz="1735" dirty="0"/>
          </a:p>
        </p:txBody>
      </p:sp>
      <p:sp>
        <p:nvSpPr>
          <p:cNvPr id="12" name="Shape 8"/>
          <p:cNvSpPr/>
          <p:nvPr/>
        </p:nvSpPr>
        <p:spPr>
          <a:xfrm>
            <a:off x="5062299" y="4563725"/>
            <a:ext cx="771168" cy="27503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3" name="Shape 9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23D4D"/>
          </a:solidFill>
          <a:ln/>
        </p:spPr>
      </p:sp>
      <p:sp>
        <p:nvSpPr>
          <p:cNvPr id="14" name="Text 10"/>
          <p:cNvSpPr/>
          <p:nvPr/>
        </p:nvSpPr>
        <p:spPr>
          <a:xfrm>
            <a:off x="4684038" y="4371023"/>
            <a:ext cx="260747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1"/>
          <p:cNvSpPr/>
          <p:nvPr/>
        </p:nvSpPr>
        <p:spPr>
          <a:xfrm>
            <a:off x="6026348" y="4377809"/>
            <a:ext cx="367057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Özsaygı ve Sorumluluk</a:t>
            </a:r>
            <a:endParaRPr lang="en-US" sz="2169" dirty="0"/>
          </a:p>
        </p:txBody>
      </p:sp>
      <p:sp>
        <p:nvSpPr>
          <p:cNvPr id="16" name="Text 12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Sınırlar, gençlerin özsaygılarını geliştirirken, aynı zamanda sorumlu davranışları benimsemelerine yardımcı olur.</a:t>
            </a:r>
            <a:endParaRPr lang="en-US" sz="1735" dirty="0"/>
          </a:p>
        </p:txBody>
      </p:sp>
      <p:sp>
        <p:nvSpPr>
          <p:cNvPr id="17" name="Shape 13"/>
          <p:cNvSpPr/>
          <p:nvPr/>
        </p:nvSpPr>
        <p:spPr>
          <a:xfrm>
            <a:off x="5062299" y="6406098"/>
            <a:ext cx="771168" cy="27503"/>
          </a:xfrm>
          <a:prstGeom prst="rect">
            <a:avLst/>
          </a:prstGeom>
          <a:solidFill>
            <a:srgbClr val="0A988B"/>
          </a:solidFill>
          <a:ln/>
        </p:spPr>
      </p:sp>
      <p:sp>
        <p:nvSpPr>
          <p:cNvPr id="18" name="Shape 14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23D4D"/>
          </a:solidFill>
          <a:ln/>
        </p:spPr>
      </p:sp>
      <p:sp>
        <p:nvSpPr>
          <p:cNvPr id="19" name="Text 15"/>
          <p:cNvSpPr/>
          <p:nvPr/>
        </p:nvSpPr>
        <p:spPr>
          <a:xfrm>
            <a:off x="4681538" y="6213396"/>
            <a:ext cx="265748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6"/>
          <p:cNvSpPr/>
          <p:nvPr/>
        </p:nvSpPr>
        <p:spPr>
          <a:xfrm>
            <a:off x="6026348" y="622018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İletişim Becerileri</a:t>
            </a:r>
            <a:endParaRPr lang="en-US" sz="2169" dirty="0"/>
          </a:p>
        </p:txBody>
      </p:sp>
      <p:sp>
        <p:nvSpPr>
          <p:cNvPr id="21" name="Text 17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Sınırların belirlenmesi ve açıklanması iletişim becerilerini güçlendirirken, duygusal zekayı da geliştirir.</a:t>
            </a:r>
            <a:endParaRPr lang="en-US" sz="1735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91393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Belirlenmesi için İletişim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747016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Açık İletişim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4893945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Gençlerle empatik ve doğrudan iletişim, sınırların net bir şekilde anlaşılmasını sağlar.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747016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Empati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489394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Duygusal ihtiyaçlara saygı göstermek, gençlerin sınırları anlamalarını ve kabul etmelerini kolaylaştırır.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747016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Dinleme Becerisi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4893945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Gençlerin duygusal tepkilerini ve ihtiyaçlarını anlamak için etkili dinleme becerileri gereklidir.</a:t>
            </a:r>
            <a:endParaRPr lang="en-US" sz="175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97474"/>
            <a:ext cx="80048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Nasıl Belirlenir?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89869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7" name="Text 3"/>
          <p:cNvSpPr/>
          <p:nvPr/>
        </p:nvSpPr>
        <p:spPr>
          <a:xfrm>
            <a:off x="1004649" y="2940367"/>
            <a:ext cx="1570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297501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Aile Katılımı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3455432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Aile üyeleri sınırları birlikte belirleyerek, gençlerin ihtiyaçlarını ve sınırlarını anlamanın önemini vurgular.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289869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11" name="Text 7"/>
          <p:cNvSpPr/>
          <p:nvPr/>
        </p:nvSpPr>
        <p:spPr>
          <a:xfrm>
            <a:off x="5715953" y="2940367"/>
            <a:ext cx="2630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2975015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Koşulların Netleştirilmesi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319599" y="3802618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Sınırların detaylı ve net bir şekilde ifade edilmesi, belirsizlik ortadan kaldırır ve tutarlılık sağlar.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833199" y="526458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3D4D"/>
          </a:solidFill>
          <a:ln/>
        </p:spPr>
      </p:sp>
      <p:sp>
        <p:nvSpPr>
          <p:cNvPr id="15" name="Text 11"/>
          <p:cNvSpPr/>
          <p:nvPr/>
        </p:nvSpPr>
        <p:spPr>
          <a:xfrm>
            <a:off x="949166" y="5306258"/>
            <a:ext cx="2680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555313" y="5340906"/>
            <a:ext cx="49983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Mevcut Durumlara Uyarlanma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555313" y="582132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Sınırlar, her bireyin benzersiz ihtiyaçlarına ve kişisel gelişim seviyelerine göre esneklik gösterebilir.</a:t>
            </a:r>
            <a:endParaRPr lang="en-US" sz="1750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50709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Korunması ve Uygulanması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229094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23D4D"/>
          </a:solidFill>
          <a:ln/>
        </p:spPr>
      </p:sp>
      <p:sp>
        <p:nvSpPr>
          <p:cNvPr id="7" name="Text 3"/>
          <p:cNvSpPr/>
          <p:nvPr/>
        </p:nvSpPr>
        <p:spPr>
          <a:xfrm>
            <a:off x="1055370" y="3451265"/>
            <a:ext cx="3150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Destekleyici Ortam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55370" y="3931682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Gençlerin sınırlara uymalarını kolaylaştırmak için etkili destek ve rehberlik gereklidir.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3229094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23D4D"/>
          </a:solidFill>
          <a:ln/>
        </p:spPr>
      </p:sp>
      <p:sp>
        <p:nvSpPr>
          <p:cNvPr id="10" name="Text 6"/>
          <p:cNvSpPr/>
          <p:nvPr/>
        </p:nvSpPr>
        <p:spPr>
          <a:xfrm>
            <a:off x="5819656" y="3451265"/>
            <a:ext cx="38170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Sonuçların Belirlenmesi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19656" y="3931682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Sınırlara uyma ve ihlal etme durumlarında net ve adil sonuçların kararlaştırılması önemlidir.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442228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223D4D"/>
          </a:solidFill>
          <a:ln/>
        </p:spPr>
      </p:sp>
      <p:sp>
        <p:nvSpPr>
          <p:cNvPr id="13" name="Text 9"/>
          <p:cNvSpPr/>
          <p:nvPr/>
        </p:nvSpPr>
        <p:spPr>
          <a:xfrm>
            <a:off x="1055370" y="56643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Karşılıklı Güven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55370" y="6144816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Sınırların korunması, gençlerin yetişkinlerle karşılıklı güven ve saygı duygusunu pekiştirir.</a:t>
            </a:r>
            <a:endParaRPr lang="en-US" sz="175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394466"/>
            <a:ext cx="9400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Sonuçları ve Etkileri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Olumlu Etkiler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Doğru sınırlar, gençlerin özsaygılarını geliştirir ve sorumlu kararlar almalarına yardımcı olur.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Zorluklar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Sınırlara uyma ile ilgili güçlükler, gençlerin duygusal gelişimlerini etkileyebilir ve gerilim yaratabilir.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Uzlaşma Süreci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21362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Sınırlara saygı konusundaki uzlaşma, gençlerin olgun ve sağlıklı ilişkiler kurmalarına katkı sağlar.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25191"/>
            <a:ext cx="93311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Ergenlikte Sınırların Esnekliği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663904"/>
            <a:ext cx="3311128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70559" y="38858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Esnek Uygulama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570559" y="4366260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Sürekli değişen ihtiyaçlara uyum sağlayabilen sınırlar, gençlerin güven ve rahatlık duygularını artırabilir.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2663904"/>
            <a:ext cx="331112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81687" y="3885843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Değişen Dinamikler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81687" y="4713446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Gençlerin gelişimiyle sınırların zaman zaman esnek olması, aile içi iletişim ve ilişkilerde denge sağlar.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2663904"/>
            <a:ext cx="3311247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3885843"/>
            <a:ext cx="2866906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Özgürlük ve Sorumluluk Dengesi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060633"/>
            <a:ext cx="28669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Ergenlerin kendi kararlarını verme yeteneğini destekleyen esnek sınırlar, olgunluk seviyelerini pekiştirebilir.</a:t>
            </a:r>
            <a:endParaRPr lang="en-US" sz="175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93213"/>
            <a:ext cx="992719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Aşılması ve Sonuçları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143012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5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453045" y="4087178"/>
            <a:ext cx="28796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Geçerlilik Durumu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567595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Sınırların aşılması durumunda, net kuralların ve sonuçların önemi vurgulanmalıdır.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70602" y="3143012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5770602" y="4087178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Değerlerin Tartışılması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70602" y="4914781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İhlal durumlarında gençlerle sınırların temelindeki değerlerin ve toplumsal normların ele alınması gerekir.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92816" y="3143012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5249" dirty="0"/>
          </a:p>
        </p:txBody>
      </p:sp>
      <p:sp>
        <p:nvSpPr>
          <p:cNvPr id="12" name="Text 9"/>
          <p:cNvSpPr/>
          <p:nvPr/>
        </p:nvSpPr>
        <p:spPr>
          <a:xfrm>
            <a:off x="9289971" y="4087178"/>
            <a:ext cx="28946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Empati ve Destek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192816" y="456759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Gençlere empati ve anlayışla yaklaşarak, sınırların nedenleri ve sonuçları açık bir şekilde anlatılmalıdır.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Özel</PresentationFormat>
  <Paragraphs>69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Cabin</vt:lpstr>
      <vt:lpstr>Calibri</vt:lpstr>
      <vt:lpstr>Unbounded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hesabı</cp:lastModifiedBy>
  <cp:revision>2</cp:revision>
  <dcterms:created xsi:type="dcterms:W3CDTF">2024-03-05T05:34:39Z</dcterms:created>
  <dcterms:modified xsi:type="dcterms:W3CDTF">2024-03-05T05:35:55Z</dcterms:modified>
</cp:coreProperties>
</file>