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Meslek Seçimi ve İlgi Arasındaki İlişki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Meslek seçimi, bireylerin kişisel ilgi ve tutkuları ile derinlemesine bağlantılıdır. İlgili bir işte çalışmak, mutluluk ve tatmin açısından son derece önemlidir.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19" y="5424845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99686" y="5400556"/>
            <a:ext cx="184332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Derya Özben</a:t>
            </a:r>
            <a:endParaRPr lang="en-US" sz="2187" dirty="0"/>
          </a:p>
        </p:txBody>
      </p:sp>
      <p:pic>
        <p:nvPicPr>
          <p:cNvPr id="10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280874"/>
            <a:ext cx="92328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Yeteneklerin Meslek Seçimindeki Önemi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308503"/>
            <a:ext cx="44410" cy="4640223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70980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4820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74956" y="2523768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530673"/>
            <a:ext cx="28713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Yeteneklerin Farkındalığı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301109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Bireylerin kendi yeteneklerini tanımlamak, istikamet belirlemede kritik bir rol oynar.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21213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844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4956" y="4026098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033004"/>
            <a:ext cx="3022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Yeteneklerin Geliştirilmesi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51342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Öğrenme ve gelişme süreci, meslek seçiminde başarı için kritiktir.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571446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4867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74956" y="5528429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535335"/>
            <a:ext cx="27865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Uyum ve İyi Performans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015752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Yeteneklere dayalı doğru meslek seçimi, uzun vadeli mutluluk ve başarı açısından önemlidir.</a:t>
            </a:r>
            <a:endParaRPr lang="en-US" sz="175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524958"/>
            <a:ext cx="82822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İlgi Alanlarına Dayalı Meslek Seçimi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726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06861" y="376785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3802499"/>
            <a:ext cx="2440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Detaylı İnceleme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3070503" y="4282916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Bireylerin ilgi alanlarını tanımlamak, doğru meslek tercihine yardımcı olur.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733574" y="3726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892046" y="376785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455688" y="3802499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Çeşitli Kariyer Yolları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455688" y="4630103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Çok çeşitli ilgi alanlarına dayalı farklı meslek seçenekleri mevcuttur.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118759" y="37261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277231" y="3767852"/>
            <a:ext cx="18299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840873" y="3802499"/>
            <a:ext cx="2440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Yaratıcılık ve Tutku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840873" y="4282916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Bir kişinin ilgi alanlarında çalışmak, uzun vadede mutluluk ve başarı getirebilir.</a:t>
            </a:r>
            <a:endParaRPr lang="en-US" sz="1750" dirty="0"/>
          </a:p>
        </p:txBody>
      </p:sp>
      <p:pic>
        <p:nvPicPr>
          <p:cNvPr id="19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438876"/>
            <a:ext cx="977669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Yeteneklerin Keşfedilmesi ve Geliştirilmesi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357759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Yetenek Keşfi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4724519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Doğru yeteneklerin farkına varmak, yön bulmada önemlidir.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357759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Gelişme Süreci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4724519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Yeteneklerin sürekli olarak geliştirilmesi, başarı şansını arttırabilir.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3577590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Başarı ve Tatmin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4724519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Doğru yönlendirilmiş yetenekler, başarı ve tatmin getirebilir.</a:t>
            </a:r>
            <a:endParaRPr lang="en-US" sz="1750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51328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İlgi ve Yeteneklerin Meslek Tatmini Üzerindeki Etkisi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995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Pozitif Etki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348389" y="456485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İlgi ve yeteneklere uygun bir iş, mesleki tatmin ve mutluluğu artırabilir.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995499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Üretkenlik ve Performans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91204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Doğru meslek seçimi, iş verimliliği ve performansını artırabilir.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9954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Uzun Vadeli Mutluluk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564856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İlgi ve yeteneklere dayalı iş seçimi, uzun vadede kişisel tatmini artırabilir.</a:t>
            </a:r>
            <a:endParaRPr lang="en-US" sz="1750" dirty="0"/>
          </a:p>
        </p:txBody>
      </p:sp>
      <p:pic>
        <p:nvPicPr>
          <p:cNvPr id="11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6961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Meslek Seçimi Sürecinde Dikkate Alınması Gereken Faktörler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3391614"/>
            <a:ext cx="4542115" cy="1650802"/>
          </a:xfrm>
          <a:prstGeom prst="roundRect">
            <a:avLst>
              <a:gd name="adj" fmla="val 6057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2990" y="36214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Güçlü ve Zayıf Yönler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2990" y="4101822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Birey, kişisel analizle güçlü ve zayıf yönlerini belirlemelidir.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3391614"/>
            <a:ext cx="4542115" cy="1650802"/>
          </a:xfrm>
          <a:prstGeom prst="roundRect">
            <a:avLst>
              <a:gd name="adj" fmla="val 6057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27276" y="36214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Değerler ve İlgi Alanları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27276" y="4101822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Kişisel değerlerin ve ilgi alanlarının iş seçiminde temel bir rolü vardır.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264587"/>
            <a:ext cx="9306401" cy="1295400"/>
          </a:xfrm>
          <a:prstGeom prst="roundRect">
            <a:avLst>
              <a:gd name="adj" fmla="val 7719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062990" y="5494377"/>
            <a:ext cx="34881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Gelişim ve Potansiyel Fırsatlar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1062990" y="5974794"/>
            <a:ext cx="88468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İlerleme ve gelişim için uygun fırsatlar göz önünde bulundurulmalıdır.</a:t>
            </a:r>
            <a:endParaRPr lang="en-US" sz="1750" dirty="0"/>
          </a:p>
        </p:txBody>
      </p:sp>
      <p:pic>
        <p:nvPicPr>
          <p:cNvPr id="15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75843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İlgi ve Yeteneklerin Kariyer Planlamasındaki Rolü</a:t>
            </a:r>
            <a:endParaRPr lang="en-US" sz="437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89" y="3480435"/>
            <a:ext cx="3311128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570559" y="47023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Yön ve Odak</a:t>
            </a:r>
            <a:endParaRPr lang="en-US" sz="2187" dirty="0"/>
          </a:p>
        </p:txBody>
      </p:sp>
      <p:sp>
        <p:nvSpPr>
          <p:cNvPr id="9" name="Text 4"/>
          <p:cNvSpPr/>
          <p:nvPr/>
        </p:nvSpPr>
        <p:spPr>
          <a:xfrm>
            <a:off x="2570559" y="5182791"/>
            <a:ext cx="28667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İlgili ve yeteneklere uygun iş seçimi, kariyer planını yönlendirebilir.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517" y="3480435"/>
            <a:ext cx="331112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81687" y="47023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Uyum ve Mutluluk</a:t>
            </a:r>
            <a:endParaRPr lang="en-US" sz="2187" dirty="0"/>
          </a:p>
        </p:txBody>
      </p:sp>
      <p:sp>
        <p:nvSpPr>
          <p:cNvPr id="12" name="Text 6"/>
          <p:cNvSpPr/>
          <p:nvPr/>
        </p:nvSpPr>
        <p:spPr>
          <a:xfrm>
            <a:off x="5881687" y="5182791"/>
            <a:ext cx="28667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Uyumlu bir kariyer, uzun vadeli tatmin ve mutluluk getirebilir.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645" y="3480435"/>
            <a:ext cx="3311247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192816" y="47023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Gelişim Yolları</a:t>
            </a:r>
            <a:endParaRPr lang="en-US" sz="2187" dirty="0"/>
          </a:p>
        </p:txBody>
      </p:sp>
      <p:sp>
        <p:nvSpPr>
          <p:cNvPr id="15" name="Text 8"/>
          <p:cNvSpPr/>
          <p:nvPr/>
        </p:nvSpPr>
        <p:spPr>
          <a:xfrm>
            <a:off x="9192816" y="5182791"/>
            <a:ext cx="28669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Yetenek ve ilgi, iş dünyasında istikrarlı bir yol haritası sağlayabilir.</a:t>
            </a:r>
            <a:endParaRPr lang="en-US" sz="1750" dirty="0"/>
          </a:p>
        </p:txBody>
      </p:sp>
      <p:pic>
        <p:nvPicPr>
          <p:cNvPr id="16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89726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Meslek Seçimi ile İlgili Karar Verme Stratejileri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841433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2504123" y="4785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Ticari Gerçekler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266015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İş imkanları ve endüstri trendlerini analiz etmek.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70602" y="3841433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5249" dirty="0"/>
          </a:p>
        </p:txBody>
      </p:sp>
      <p:sp>
        <p:nvSpPr>
          <p:cNvPr id="9" name="Text 6"/>
          <p:cNvSpPr/>
          <p:nvPr/>
        </p:nvSpPr>
        <p:spPr>
          <a:xfrm>
            <a:off x="5926336" y="4785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Kişisel Değerler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770602" y="5266015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İş seçiminde kişisel değerlerin etkili bir şekilde göz önünde bulundurulması.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92816" y="3841433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105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5249" dirty="0"/>
          </a:p>
        </p:txBody>
      </p:sp>
      <p:sp>
        <p:nvSpPr>
          <p:cNvPr id="12" name="Text 9"/>
          <p:cNvSpPr/>
          <p:nvPr/>
        </p:nvSpPr>
        <p:spPr>
          <a:xfrm>
            <a:off x="9348549" y="47855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Uzun Vadeli Vizyon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192816" y="5266015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İş tercihinde uzun vadeli kişisel ve profesyonel hedeflerin dikkate alınması.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Özel</PresentationFormat>
  <Paragraphs>69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adonis-web</vt:lpstr>
      <vt:lpstr>Arial</vt:lpstr>
      <vt:lpstr>Calibri</vt:lpstr>
      <vt:lpstr>Source Sans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hesabı</cp:lastModifiedBy>
  <cp:revision>1</cp:revision>
  <dcterms:created xsi:type="dcterms:W3CDTF">2024-03-05T05:54:54Z</dcterms:created>
  <dcterms:modified xsi:type="dcterms:W3CDTF">2024-03-05T06:06:29Z</dcterms:modified>
</cp:coreProperties>
</file>